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5" r:id="rId11"/>
    <p:sldId id="267" r:id="rId12"/>
    <p:sldId id="264" r:id="rId13"/>
    <p:sldId id="263" r:id="rId14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76DBC3-0437-4955-A06B-EE3CC49B3AFC}" v="89" dt="2022-11-08T19:20:51.6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áchym Hořák" userId="S::horak13@student.vspj.cz::a14e07fa-c731-44b1-9d47-bdb50dd49bff" providerId="AD" clId="Web-{DA76DBC3-0437-4955-A06B-EE3CC49B3AFC}"/>
    <pc:docChg chg="addSld delSld modSld sldOrd">
      <pc:chgData name="Jáchym Hořák" userId="S::horak13@student.vspj.cz::a14e07fa-c731-44b1-9d47-bdb50dd49bff" providerId="AD" clId="Web-{DA76DBC3-0437-4955-A06B-EE3CC49B3AFC}" dt="2022-11-08T19:20:51.630" v="82" actId="1076"/>
      <pc:docMkLst>
        <pc:docMk/>
      </pc:docMkLst>
      <pc:sldChg chg="addSp delSp modSp new del">
        <pc:chgData name="Jáchym Hořák" userId="S::horak13@student.vspj.cz::a14e07fa-c731-44b1-9d47-bdb50dd49bff" providerId="AD" clId="Web-{DA76DBC3-0437-4955-A06B-EE3CC49B3AFC}" dt="2022-11-08T19:17:27.336" v="74"/>
        <pc:sldMkLst>
          <pc:docMk/>
          <pc:sldMk cId="1640094373" sldId="266"/>
        </pc:sldMkLst>
        <pc:spChg chg="mod">
          <ac:chgData name="Jáchym Hořák" userId="S::horak13@student.vspj.cz::a14e07fa-c731-44b1-9d47-bdb50dd49bff" providerId="AD" clId="Web-{DA76DBC3-0437-4955-A06B-EE3CC49B3AFC}" dt="2022-11-08T19:15:22.282" v="13" actId="20577"/>
          <ac:spMkLst>
            <pc:docMk/>
            <pc:sldMk cId="1640094373" sldId="266"/>
            <ac:spMk id="2" creationId="{09F13BF3-A574-C5F8-6FD3-C334017D90C5}"/>
          </ac:spMkLst>
        </pc:spChg>
        <pc:spChg chg="del">
          <ac:chgData name="Jáchym Hořák" userId="S::horak13@student.vspj.cz::a14e07fa-c731-44b1-9d47-bdb50dd49bff" providerId="AD" clId="Web-{DA76DBC3-0437-4955-A06B-EE3CC49B3AFC}" dt="2022-11-08T19:15:31.236" v="14"/>
          <ac:spMkLst>
            <pc:docMk/>
            <pc:sldMk cId="1640094373" sldId="266"/>
            <ac:spMk id="3" creationId="{DE236215-113F-0A48-288D-9C02D63DAE8C}"/>
          </ac:spMkLst>
        </pc:spChg>
        <pc:picChg chg="add mod">
          <ac:chgData name="Jáchym Hořák" userId="S::horak13@student.vspj.cz::a14e07fa-c731-44b1-9d47-bdb50dd49bff" providerId="AD" clId="Web-{DA76DBC3-0437-4955-A06B-EE3CC49B3AFC}" dt="2022-11-08T19:16:08.769" v="32" actId="1076"/>
          <ac:picMkLst>
            <pc:docMk/>
            <pc:sldMk cId="1640094373" sldId="266"/>
            <ac:picMk id="4" creationId="{1FD0BBF7-6D50-D66A-EE1F-C38E718A518A}"/>
          </ac:picMkLst>
        </pc:picChg>
        <pc:picChg chg="add mod">
          <ac:chgData name="Jáchym Hořák" userId="S::horak13@student.vspj.cz::a14e07fa-c731-44b1-9d47-bdb50dd49bff" providerId="AD" clId="Web-{DA76DBC3-0437-4955-A06B-EE3CC49B3AFC}" dt="2022-11-08T19:16:07.128" v="31" actId="14100"/>
          <ac:picMkLst>
            <pc:docMk/>
            <pc:sldMk cId="1640094373" sldId="266"/>
            <ac:picMk id="5" creationId="{27D3585E-3430-0504-C7A1-8A0E6DBE4056}"/>
          </ac:picMkLst>
        </pc:picChg>
        <pc:picChg chg="add mod">
          <ac:chgData name="Jáchym Hořák" userId="S::horak13@student.vspj.cz::a14e07fa-c731-44b1-9d47-bdb50dd49bff" providerId="AD" clId="Web-{DA76DBC3-0437-4955-A06B-EE3CC49B3AFC}" dt="2022-11-08T19:16:09.800" v="33" actId="1076"/>
          <ac:picMkLst>
            <pc:docMk/>
            <pc:sldMk cId="1640094373" sldId="266"/>
            <ac:picMk id="6" creationId="{6DEF12FD-92F6-0860-2B70-C35086981D88}"/>
          </ac:picMkLst>
        </pc:picChg>
      </pc:sldChg>
      <pc:sldChg chg="addSp delSp modSp add ord replId">
        <pc:chgData name="Jáchym Hořák" userId="S::horak13@student.vspj.cz::a14e07fa-c731-44b1-9d47-bdb50dd49bff" providerId="AD" clId="Web-{DA76DBC3-0437-4955-A06B-EE3CC49B3AFC}" dt="2022-11-08T19:20:51.630" v="82" actId="1076"/>
        <pc:sldMkLst>
          <pc:docMk/>
          <pc:sldMk cId="449627799" sldId="267"/>
        </pc:sldMkLst>
        <pc:spChg chg="mod">
          <ac:chgData name="Jáchym Hořák" userId="S::horak13@student.vspj.cz::a14e07fa-c731-44b1-9d47-bdb50dd49bff" providerId="AD" clId="Web-{DA76DBC3-0437-4955-A06B-EE3CC49B3AFC}" dt="2022-11-08T19:16:38.880" v="48" actId="14100"/>
          <ac:spMkLst>
            <pc:docMk/>
            <pc:sldMk cId="449627799" sldId="267"/>
            <ac:spMk id="2" creationId="{8B1F59C9-56BE-7500-6A5F-1D2F21542474}"/>
          </ac:spMkLst>
        </pc:spChg>
        <pc:spChg chg="del">
          <ac:chgData name="Jáchym Hořák" userId="S::horak13@student.vspj.cz::a14e07fa-c731-44b1-9d47-bdb50dd49bff" providerId="AD" clId="Web-{DA76DBC3-0437-4955-A06B-EE3CC49B3AFC}" dt="2022-11-08T19:16:29.067" v="37"/>
          <ac:spMkLst>
            <pc:docMk/>
            <pc:sldMk cId="449627799" sldId="267"/>
            <ac:spMk id="3" creationId="{46C51A66-71AF-2119-61FA-5A9380CDFFB1}"/>
          </ac:spMkLst>
        </pc:spChg>
        <pc:picChg chg="add mod">
          <ac:chgData name="Jáchym Hořák" userId="S::horak13@student.vspj.cz::a14e07fa-c731-44b1-9d47-bdb50dd49bff" providerId="AD" clId="Web-{DA76DBC3-0437-4955-A06B-EE3CC49B3AFC}" dt="2022-11-08T19:20:50.052" v="80" actId="1076"/>
          <ac:picMkLst>
            <pc:docMk/>
            <pc:sldMk cId="449627799" sldId="267"/>
            <ac:picMk id="5" creationId="{A8CB85A6-6B4D-3E94-80E6-9ABD628C8C85}"/>
          </ac:picMkLst>
        </pc:picChg>
        <pc:picChg chg="add mod">
          <ac:chgData name="Jáchym Hořák" userId="S::horak13@student.vspj.cz::a14e07fa-c731-44b1-9d47-bdb50dd49bff" providerId="AD" clId="Web-{DA76DBC3-0437-4955-A06B-EE3CC49B3AFC}" dt="2022-11-08T19:20:51.630" v="82" actId="1076"/>
          <ac:picMkLst>
            <pc:docMk/>
            <pc:sldMk cId="449627799" sldId="267"/>
            <ac:picMk id="6" creationId="{6050ED74-A9E9-7590-F1FE-E094D9980534}"/>
          </ac:picMkLst>
        </pc:picChg>
        <pc:picChg chg="del">
          <ac:chgData name="Jáchym Hořák" userId="S::horak13@student.vspj.cz::a14e07fa-c731-44b1-9d47-bdb50dd49bff" providerId="AD" clId="Web-{DA76DBC3-0437-4955-A06B-EE3CC49B3AFC}" dt="2022-11-08T19:16:27.005" v="35"/>
          <ac:picMkLst>
            <pc:docMk/>
            <pc:sldMk cId="449627799" sldId="267"/>
            <ac:picMk id="7" creationId="{E1512C8D-8FEC-9072-5D3D-06BE1CC34A1F}"/>
          </ac:picMkLst>
        </pc:picChg>
        <pc:picChg chg="add mod">
          <ac:chgData name="Jáchym Hořák" userId="S::horak13@student.vspj.cz::a14e07fa-c731-44b1-9d47-bdb50dd49bff" providerId="AD" clId="Web-{DA76DBC3-0437-4955-A06B-EE3CC49B3AFC}" dt="2022-11-08T19:20:50.864" v="81" actId="1076"/>
          <ac:picMkLst>
            <pc:docMk/>
            <pc:sldMk cId="449627799" sldId="267"/>
            <ac:picMk id="8" creationId="{7C248C72-DBBA-644D-4D15-5938B03390E0}"/>
          </ac:picMkLst>
        </pc:picChg>
        <pc:picChg chg="del">
          <ac:chgData name="Jáchym Hořák" userId="S::horak13@student.vspj.cz::a14e07fa-c731-44b1-9d47-bdb50dd49bff" providerId="AD" clId="Web-{DA76DBC3-0437-4955-A06B-EE3CC49B3AFC}" dt="2022-11-08T19:16:28.036" v="36"/>
          <ac:picMkLst>
            <pc:docMk/>
            <pc:sldMk cId="449627799" sldId="267"/>
            <ac:picMk id="9" creationId="{8F8FA302-C81A-FD74-73DB-B927B20780A4}"/>
          </ac:picMkLst>
        </pc:pic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11/8/2022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3730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11/8/2022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071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337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11/8/2022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602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11/8/2022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563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11/8/2022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562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11/8/2022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0671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11/8/2022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18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11/8/2022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334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11/8/2022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047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11/8/2022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449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493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68" r:id="rId4"/>
    <p:sldLayoutId id="2147483669" r:id="rId5"/>
    <p:sldLayoutId id="2147483674" r:id="rId6"/>
    <p:sldLayoutId id="2147483670" r:id="rId7"/>
    <p:sldLayoutId id="2147483671" r:id="rId8"/>
    <p:sldLayoutId id="2147483672" r:id="rId9"/>
    <p:sldLayoutId id="2147483673" r:id="rId10"/>
    <p:sldLayoutId id="2147483675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01" r="-1" b="-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0750" y="1346268"/>
            <a:ext cx="7810500" cy="3125338"/>
          </a:xfrm>
        </p:spPr>
        <p:txBody>
          <a:bodyPr anchor="b">
            <a:normAutofit/>
          </a:bodyPr>
          <a:lstStyle/>
          <a:p>
            <a:pPr algn="ctr"/>
            <a:r>
              <a:rPr lang="cs-CZ" sz="7200"/>
              <a:t>Gandalfův časopis</a:t>
            </a:r>
            <a:endParaRPr lang="cs-CZ" sz="7200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9375" y="4471607"/>
            <a:ext cx="6953250" cy="862394"/>
          </a:xfrm>
        </p:spPr>
        <p:txBody>
          <a:bodyPr anchor="t">
            <a:normAutofit/>
          </a:bodyPr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720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459" y="2209805"/>
            <a:ext cx="5848945" cy="2398643"/>
          </a:xfrm>
        </p:spPr>
        <p:txBody>
          <a:bodyPr anchor="b">
            <a:normAutofit fontScale="90000"/>
          </a:bodyPr>
          <a:lstStyle/>
          <a:p>
            <a:r>
              <a:rPr lang="cs-CZ" sz="3600" dirty="0"/>
              <a:t>Z důvodů zachování firemního tajemství jsme se rozhodli vám neukázat zdrojový kód</a:t>
            </a:r>
            <a:br>
              <a:rPr lang="cs-CZ" sz="3600" dirty="0"/>
            </a:br>
            <a:br>
              <a:rPr lang="cs-CZ" sz="3600" dirty="0"/>
            </a:br>
            <a:r>
              <a:rPr lang="cs-CZ" sz="3600" dirty="0"/>
              <a:t>Omlouváme se :(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45542" y="3409127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650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2" y="319459"/>
            <a:ext cx="4915469" cy="1098758"/>
          </a:xfrm>
        </p:spPr>
        <p:txBody>
          <a:bodyPr anchor="b">
            <a:normAutofit/>
          </a:bodyPr>
          <a:lstStyle/>
          <a:p>
            <a:r>
              <a:rPr lang="cs-CZ" sz="3600" dirty="0"/>
              <a:t>Tým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Jakub Bouzek</a:t>
            </a:r>
            <a:r>
              <a:rPr lang="en-US" dirty="0"/>
              <a:t>(Scrum master)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Martin Jambor(Product owner)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Vojt</a:t>
            </a:r>
            <a:r>
              <a:rPr lang="cs-CZ" dirty="0" err="1"/>
              <a:t>ěch</a:t>
            </a:r>
            <a:r>
              <a:rPr lang="cs-CZ" dirty="0"/>
              <a:t> Dvořák</a:t>
            </a:r>
            <a:r>
              <a:rPr lang="en-US" dirty="0"/>
              <a:t>(Team member)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Luk</a:t>
            </a:r>
            <a:r>
              <a:rPr lang="cs-CZ" dirty="0" err="1"/>
              <a:t>áš</a:t>
            </a:r>
            <a:r>
              <a:rPr lang="cs-CZ" dirty="0"/>
              <a:t> Mach</a:t>
            </a:r>
            <a:r>
              <a:rPr lang="en-US" dirty="0"/>
              <a:t>(Team member)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Jáchym Hořák</a:t>
            </a:r>
            <a:r>
              <a:rPr lang="en-US" dirty="0"/>
              <a:t>(Team member)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Pavel Trávníček</a:t>
            </a:r>
            <a:r>
              <a:rPr lang="en-US" dirty="0"/>
              <a:t>(Team member)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84823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1" y="504990"/>
            <a:ext cx="5769431" cy="1098758"/>
          </a:xfrm>
        </p:spPr>
        <p:txBody>
          <a:bodyPr anchor="b">
            <a:normAutofit fontScale="90000"/>
          </a:bodyPr>
          <a:lstStyle/>
          <a:p>
            <a:r>
              <a:rPr lang="cs-CZ" sz="3600" dirty="0"/>
              <a:t>Implementační platforma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HTML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CSS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PHP 7.4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JavaScript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SQL</a:t>
            </a:r>
          </a:p>
        </p:txBody>
      </p:sp>
    </p:spTree>
    <p:extLst>
      <p:ext uri="{BB962C8B-B14F-4D97-AF65-F5344CB8AC3E}">
        <p14:creationId xmlns:p14="http://schemas.microsoft.com/office/powerpoint/2010/main" val="2059170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2" y="319459"/>
            <a:ext cx="4915469" cy="1098758"/>
          </a:xfrm>
        </p:spPr>
        <p:txBody>
          <a:bodyPr anchor="b">
            <a:normAutofit/>
          </a:bodyPr>
          <a:lstStyle/>
          <a:p>
            <a:r>
              <a:rPr lang="cs-CZ" sz="3600" dirty="0"/>
              <a:t>Způsob řešení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560D5F43-AE75-422E-04AB-E999F0D86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338" y="1632086"/>
            <a:ext cx="3913679" cy="446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671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2" y="319459"/>
            <a:ext cx="4915469" cy="1098758"/>
          </a:xfrm>
        </p:spPr>
        <p:txBody>
          <a:bodyPr anchor="b">
            <a:normAutofit/>
          </a:bodyPr>
          <a:lstStyle/>
          <a:p>
            <a:r>
              <a:rPr lang="cs-CZ" sz="3600" dirty="0"/>
              <a:t>Návrh stránky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FA3BBDFF-667F-3F6A-FEEB-B09D43133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890" y="1500271"/>
            <a:ext cx="10401481" cy="497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316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2" y="319459"/>
            <a:ext cx="4915469" cy="1098758"/>
          </a:xfrm>
        </p:spPr>
        <p:txBody>
          <a:bodyPr anchor="b">
            <a:normAutofit/>
          </a:bodyPr>
          <a:lstStyle/>
          <a:p>
            <a:r>
              <a:rPr lang="cs-CZ" sz="3600" dirty="0"/>
              <a:t>Návrh stránky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9376386A-259F-5B23-62F5-6C3F1706B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215" y="1558151"/>
            <a:ext cx="10855569" cy="513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729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216" y="132866"/>
            <a:ext cx="6082183" cy="1098758"/>
          </a:xfrm>
        </p:spPr>
        <p:txBody>
          <a:bodyPr anchor="b">
            <a:normAutofit fontScale="90000"/>
          </a:bodyPr>
          <a:lstStyle/>
          <a:p>
            <a:r>
              <a:rPr lang="cs-CZ" sz="3600" dirty="0"/>
              <a:t>Přesměrování uživatelů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B1924282-C4AE-BBFF-8D81-F1A49FE94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95" y="1231629"/>
            <a:ext cx="11405172" cy="562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77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2" y="319459"/>
            <a:ext cx="5905079" cy="1098758"/>
          </a:xfrm>
        </p:spPr>
        <p:txBody>
          <a:bodyPr anchor="b">
            <a:normAutofit/>
          </a:bodyPr>
          <a:lstStyle/>
          <a:p>
            <a:r>
              <a:rPr lang="cs-CZ" sz="3600" dirty="0"/>
              <a:t>Přihlašovací databáze</a:t>
            </a:r>
          </a:p>
        </p:txBody>
      </p:sp>
      <p:pic>
        <p:nvPicPr>
          <p:cNvPr id="5" name="Obrázek 5" descr="Obsah obrázku stůl&#10;&#10;Popis se vygeneroval automaticky.">
            <a:extLst>
              <a:ext uri="{FF2B5EF4-FFF2-40B4-BE49-F238E27FC236}">
                <a16:creationId xmlns:a16="http://schemas.microsoft.com/office/drawing/2014/main" id="{A8CB85A6-6B4D-3E94-80E6-9ABD628C8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504" y="3157431"/>
            <a:ext cx="5019302" cy="3195291"/>
          </a:xfrm>
          <a:prstGeom prst="rect">
            <a:avLst/>
          </a:prstGeom>
        </p:spPr>
      </p:pic>
      <p:pic>
        <p:nvPicPr>
          <p:cNvPr id="6" name="Obrázek 7" descr="Obsah obrázku stůl&#10;&#10;Popis se vygeneroval automaticky.">
            <a:extLst>
              <a:ext uri="{FF2B5EF4-FFF2-40B4-BE49-F238E27FC236}">
                <a16:creationId xmlns:a16="http://schemas.microsoft.com/office/drawing/2014/main" id="{6050ED74-A9E9-7590-F1FE-E094D9980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907" y="1437549"/>
            <a:ext cx="8631380" cy="1518774"/>
          </a:xfrm>
          <a:prstGeom prst="rect">
            <a:avLst/>
          </a:prstGeom>
        </p:spPr>
      </p:pic>
      <p:pic>
        <p:nvPicPr>
          <p:cNvPr id="8" name="Obrázek 9">
            <a:extLst>
              <a:ext uri="{FF2B5EF4-FFF2-40B4-BE49-F238E27FC236}">
                <a16:creationId xmlns:a16="http://schemas.microsoft.com/office/drawing/2014/main" id="{7C248C72-DBBA-644D-4D15-5938B03390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659" y="3984118"/>
            <a:ext cx="6315693" cy="63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27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Abstraktní design květinových okvětí – v pasteli">
            <a:extLst>
              <a:ext uri="{FF2B5EF4-FFF2-40B4-BE49-F238E27FC236}">
                <a16:creationId xmlns:a16="http://schemas.microsoft.com/office/drawing/2014/main" id="{1AA32F2C-15C8-2C84-BB7C-59C47202E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3" r="13312" b="-2"/>
          <a:stretch/>
        </p:blipFill>
        <p:spPr>
          <a:xfrm>
            <a:off x="4487333" y="10"/>
            <a:ext cx="7704667" cy="6877868"/>
          </a:xfrm>
          <a:custGeom>
            <a:avLst/>
            <a:gdLst/>
            <a:ahLst/>
            <a:cxnLst/>
            <a:rect l="l" t="t" r="r" b="b"/>
            <a:pathLst>
              <a:path w="7704667" h="6877878">
                <a:moveTo>
                  <a:pt x="0" y="0"/>
                </a:moveTo>
                <a:lnTo>
                  <a:pt x="7704667" y="0"/>
                </a:lnTo>
                <a:lnTo>
                  <a:pt x="7704667" y="6877878"/>
                </a:lnTo>
                <a:lnTo>
                  <a:pt x="0" y="6877878"/>
                </a:lnTo>
                <a:lnTo>
                  <a:pt x="0" y="6867939"/>
                </a:lnTo>
                <a:lnTo>
                  <a:pt x="146217" y="6867939"/>
                </a:lnTo>
                <a:lnTo>
                  <a:pt x="252811" y="6795007"/>
                </a:lnTo>
                <a:cubicBezTo>
                  <a:pt x="428996" y="6667346"/>
                  <a:pt x="601946" y="6529451"/>
                  <a:pt x="776494" y="6388681"/>
                </a:cubicBezTo>
                <a:cubicBezTo>
                  <a:pt x="1734992" y="5615677"/>
                  <a:pt x="2676361" y="4981124"/>
                  <a:pt x="2676361" y="3631852"/>
                </a:cubicBezTo>
                <a:cubicBezTo>
                  <a:pt x="2676361" y="2101350"/>
                  <a:pt x="2094814" y="761014"/>
                  <a:pt x="1053668" y="20384"/>
                </a:cubicBezTo>
                <a:lnTo>
                  <a:pt x="1038069" y="9939"/>
                </a:lnTo>
                <a:lnTo>
                  <a:pt x="0" y="9939"/>
                </a:ln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CD36D47-40B7-494B-B249-3CBA333DE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75746" cy="6858000"/>
          </a:xfrm>
          <a:custGeom>
            <a:avLst/>
            <a:gdLst>
              <a:gd name="connsiteX0" fmla="*/ 0 w 7475746"/>
              <a:gd name="connsiteY0" fmla="*/ 0 h 6858000"/>
              <a:gd name="connsiteX1" fmla="*/ 5859459 w 7475746"/>
              <a:gd name="connsiteY1" fmla="*/ 0 h 6858000"/>
              <a:gd name="connsiteX2" fmla="*/ 5874848 w 7475746"/>
              <a:gd name="connsiteY2" fmla="*/ 10445 h 6858000"/>
              <a:gd name="connsiteX3" fmla="*/ 7475746 w 7475746"/>
              <a:gd name="connsiteY3" fmla="*/ 3621913 h 6858000"/>
              <a:gd name="connsiteX4" fmla="*/ 5601397 w 7475746"/>
              <a:gd name="connsiteY4" fmla="*/ 6378742 h 6858000"/>
              <a:gd name="connsiteX5" fmla="*/ 5084748 w 7475746"/>
              <a:gd name="connsiteY5" fmla="*/ 6785068 h 6858000"/>
              <a:gd name="connsiteX6" fmla="*/ 4979585 w 7475746"/>
              <a:gd name="connsiteY6" fmla="*/ 6858000 h 6858000"/>
              <a:gd name="connsiteX7" fmla="*/ 0 w 747574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5746" h="6858000">
                <a:moveTo>
                  <a:pt x="0" y="0"/>
                </a:moveTo>
                <a:lnTo>
                  <a:pt x="5859459" y="0"/>
                </a:lnTo>
                <a:lnTo>
                  <a:pt x="5874848" y="10445"/>
                </a:lnTo>
                <a:cubicBezTo>
                  <a:pt x="6902010" y="751075"/>
                  <a:pt x="7475746" y="2091411"/>
                  <a:pt x="7475746" y="3621913"/>
                </a:cubicBezTo>
                <a:cubicBezTo>
                  <a:pt x="7475746" y="4971185"/>
                  <a:pt x="6547021" y="5605738"/>
                  <a:pt x="5601397" y="6378742"/>
                </a:cubicBezTo>
                <a:cubicBezTo>
                  <a:pt x="5429193" y="6519512"/>
                  <a:pt x="5258566" y="6657407"/>
                  <a:pt x="5084748" y="6785068"/>
                </a:cubicBezTo>
                <a:lnTo>
                  <a:pt x="497958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03AD0D1C-F8BA-4CD1-BC4D-BE1823F3EB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7283242" cy="6858000"/>
          </a:xfrm>
          <a:custGeom>
            <a:avLst/>
            <a:gdLst>
              <a:gd name="connsiteX0" fmla="*/ 0 w 7163694"/>
              <a:gd name="connsiteY0" fmla="*/ 0 h 6858000"/>
              <a:gd name="connsiteX1" fmla="*/ 5525402 w 7163694"/>
              <a:gd name="connsiteY1" fmla="*/ 0 h 6858000"/>
              <a:gd name="connsiteX2" fmla="*/ 5541001 w 7163694"/>
              <a:gd name="connsiteY2" fmla="*/ 10445 h 6858000"/>
              <a:gd name="connsiteX3" fmla="*/ 7163694 w 7163694"/>
              <a:gd name="connsiteY3" fmla="*/ 3621913 h 6858000"/>
              <a:gd name="connsiteX4" fmla="*/ 5263827 w 7163694"/>
              <a:gd name="connsiteY4" fmla="*/ 6378742 h 6858000"/>
              <a:gd name="connsiteX5" fmla="*/ 4740144 w 7163694"/>
              <a:gd name="connsiteY5" fmla="*/ 6785068 h 6858000"/>
              <a:gd name="connsiteX6" fmla="*/ 4633550 w 7163694"/>
              <a:gd name="connsiteY6" fmla="*/ 6858000 h 6858000"/>
              <a:gd name="connsiteX7" fmla="*/ 0 w 716369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3694" h="6858000">
                <a:moveTo>
                  <a:pt x="0" y="0"/>
                </a:moveTo>
                <a:lnTo>
                  <a:pt x="5525402" y="0"/>
                </a:lnTo>
                <a:lnTo>
                  <a:pt x="5541001" y="10445"/>
                </a:lnTo>
                <a:cubicBezTo>
                  <a:pt x="6582147" y="751075"/>
                  <a:pt x="7163694" y="2091411"/>
                  <a:pt x="7163694" y="3621913"/>
                </a:cubicBezTo>
                <a:cubicBezTo>
                  <a:pt x="7163694" y="4971185"/>
                  <a:pt x="6222325" y="5605738"/>
                  <a:pt x="5263827" y="6378742"/>
                </a:cubicBezTo>
                <a:cubicBezTo>
                  <a:pt x="5089279" y="6519512"/>
                  <a:pt x="4916329" y="6657407"/>
                  <a:pt x="4740144" y="6785068"/>
                </a:cubicBezTo>
                <a:lnTo>
                  <a:pt x="4633550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BA7E51E-7B6A-4A79-8F84-47C845C7A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9836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B1F59C9-56BE-7500-6A5F-1D2F215424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1212" y="319459"/>
            <a:ext cx="4915469" cy="1098758"/>
          </a:xfrm>
        </p:spPr>
        <p:txBody>
          <a:bodyPr anchor="b">
            <a:normAutofit/>
          </a:bodyPr>
          <a:lstStyle/>
          <a:p>
            <a:r>
              <a:rPr lang="cs-CZ" sz="3600" dirty="0"/>
              <a:t>Hlavní databáze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6C51A66-71AF-2119-61FA-5A9380CD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211" y="1737666"/>
            <a:ext cx="5973311" cy="4251496"/>
          </a:xfrm>
        </p:spPr>
        <p:txBody>
          <a:bodyPr anchor="t">
            <a:normAutofit/>
          </a:bodyPr>
          <a:lstStyle/>
          <a:p>
            <a:endParaRPr lang="cs-CZ" dirty="0"/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E1512C8D-8FEC-9072-5D3D-06BE1CC34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0063" y="1418217"/>
            <a:ext cx="5124059" cy="5154681"/>
          </a:xfrm>
          <a:prstGeom prst="rect">
            <a:avLst/>
          </a:prstGeo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8F8FA302-C81A-FD74-73DB-B927B20780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8012" y="1520821"/>
            <a:ext cx="6497280" cy="3918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92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ketchLinesVTI">
  <a:themeElements>
    <a:clrScheme name="AnalogousFromRegularSeedLeftStep">
      <a:dk1>
        <a:srgbClr val="000000"/>
      </a:dk1>
      <a:lt1>
        <a:srgbClr val="FFFFFF"/>
      </a:lt1>
      <a:dk2>
        <a:srgbClr val="2E1B30"/>
      </a:dk2>
      <a:lt2>
        <a:srgbClr val="F0F3F2"/>
      </a:lt2>
      <a:accent1>
        <a:srgbClr val="E7295E"/>
      </a:accent1>
      <a:accent2>
        <a:srgbClr val="D5179B"/>
      </a:accent2>
      <a:accent3>
        <a:srgbClr val="D129E7"/>
      </a:accent3>
      <a:accent4>
        <a:srgbClr val="7117D5"/>
      </a:accent4>
      <a:accent5>
        <a:srgbClr val="372DE7"/>
      </a:accent5>
      <a:accent6>
        <a:srgbClr val="175CD5"/>
      </a:accent6>
      <a:hlink>
        <a:srgbClr val="349C7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4a14aa1-0894-4409-a040-86e619425f06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CB71971B47CD0439EBDA2CFA6075C38" ma:contentTypeVersion="8" ma:contentTypeDescription="Vytvoří nový dokument" ma:contentTypeScope="" ma:versionID="bc77bb98e025b246873b17fd69c80791">
  <xsd:schema xmlns:xsd="http://www.w3.org/2001/XMLSchema" xmlns:xs="http://www.w3.org/2001/XMLSchema" xmlns:p="http://schemas.microsoft.com/office/2006/metadata/properties" xmlns:ns2="44a14aa1-0894-4409-a040-86e619425f06" targetNamespace="http://schemas.microsoft.com/office/2006/metadata/properties" ma:root="true" ma:fieldsID="17a1e58d32408e16a96d2bf3c6c65714" ns2:_="">
    <xsd:import namespace="44a14aa1-0894-4409-a040-86e619425f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a14aa1-0894-4409-a040-86e619425f0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Značky obrázků" ma:readOnly="false" ma:fieldId="{5cf76f15-5ced-4ddc-b409-7134ff3c332f}" ma:taxonomyMulti="true" ma:sspId="cb784d73-6f6f-43ea-b94e-4dafa8f9a76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7138F35-64E5-4BFE-9986-97C19F4E9BF7}">
  <ds:schemaRefs>
    <ds:schemaRef ds:uri="http://schemas.microsoft.com/office/2006/metadata/properties"/>
    <ds:schemaRef ds:uri="http://schemas.microsoft.com/office/infopath/2007/PartnerControls"/>
    <ds:schemaRef ds:uri="44a14aa1-0894-4409-a040-86e619425f06"/>
  </ds:schemaRefs>
</ds:datastoreItem>
</file>

<file path=customXml/itemProps2.xml><?xml version="1.0" encoding="utf-8"?>
<ds:datastoreItem xmlns:ds="http://schemas.openxmlformats.org/officeDocument/2006/customXml" ds:itemID="{F9C4B27F-B69A-49B6-A301-CB86E78512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D37388-8EB5-46D4-81F2-4562D352AD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4a14aa1-0894-4409-a040-86e619425f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76</Words>
  <Application>Microsoft Office PowerPoint</Application>
  <PresentationFormat>Širokoúhlá obrazovka</PresentationFormat>
  <Paragraphs>20</Paragraphs>
  <Slides>10</Slides>
  <Notes>0</Notes>
  <HiddenSlides>0</HiddenSlides>
  <MMClips>0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10</vt:i4>
      </vt:variant>
    </vt:vector>
  </HeadingPairs>
  <TitlesOfParts>
    <vt:vector size="11" baseType="lpstr">
      <vt:lpstr>SketchLinesVTI</vt:lpstr>
      <vt:lpstr>Gandalfův časopis</vt:lpstr>
      <vt:lpstr>Tým</vt:lpstr>
      <vt:lpstr>Implementační platforma</vt:lpstr>
      <vt:lpstr>Způsob řešení</vt:lpstr>
      <vt:lpstr>Návrh stránky</vt:lpstr>
      <vt:lpstr>Návrh stránky</vt:lpstr>
      <vt:lpstr>Přesměrování uživatelů</vt:lpstr>
      <vt:lpstr>Přihlašovací databáze</vt:lpstr>
      <vt:lpstr>Hlavní databáze</vt:lpstr>
      <vt:lpstr>Z důvodů zachování firemního tajemství jsme se rozhodli vám neukázat zdrojový kód  Omlouváme se :(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Gandalfův časopis</dc:title>
  <dc:creator>Martin Jambor</dc:creator>
  <cp:lastModifiedBy>Martin Jambor</cp:lastModifiedBy>
  <cp:revision>28</cp:revision>
  <dcterms:created xsi:type="dcterms:W3CDTF">2022-11-07T16:22:58Z</dcterms:created>
  <dcterms:modified xsi:type="dcterms:W3CDTF">2022-11-08T19:21:00Z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0x010100ACB71971B47CD0439EBDA2CFA6075C38</vt:lpwstr>
  </property>
  <property fmtid="{D5CDD505-2E9C-101B-9397-08002B2CF9AE}" pid="3" name="MediaServiceImageTags">
    <vt:lpwstr/>
  </property>
</Properties>
</file>

<file path=docProps/thumbnail.jpeg>
</file>